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35763" cy="9869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47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AB59E-034A-40BA-9B7F-2310F6F37876}" type="datetimeFigureOut">
              <a:rPr lang="en-US" smtClean="0"/>
              <a:t>8/15/2010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7D287-41AE-42F7-9BFD-CA2E169A5FF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4294967295"/>
          </p:nvPr>
        </p:nvSpPr>
        <p:spPr>
          <a:xfrm>
            <a:off x="548680" y="251521"/>
            <a:ext cx="5829300" cy="792087"/>
          </a:xfrm>
        </p:spPr>
        <p:txBody>
          <a:bodyPr/>
          <a:lstStyle/>
          <a:p>
            <a:r>
              <a:rPr lang="ko-KR" altLang="en-US" dirty="0" smtClean="0"/>
              <a:t>주인을 찾습니다</a:t>
            </a:r>
            <a:r>
              <a:rPr lang="en-US" altLang="ko-KR" dirty="0" smtClean="0"/>
              <a:t>.</a:t>
            </a:r>
            <a:endParaRPr lang="en-US" dirty="0"/>
          </a:p>
        </p:txBody>
      </p:sp>
      <p:pic>
        <p:nvPicPr>
          <p:cNvPr id="4" name="그림 3" descr="DSC064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53" y="4139952"/>
            <a:ext cx="4062827" cy="2374611"/>
          </a:xfrm>
          <a:prstGeom prst="rect">
            <a:avLst/>
          </a:prstGeom>
        </p:spPr>
      </p:pic>
      <p:pic>
        <p:nvPicPr>
          <p:cNvPr id="5" name="그림 4" descr="DSC064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9300" y="1115616"/>
            <a:ext cx="4746238" cy="30243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0688" y="6516216"/>
            <a:ext cx="55446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장소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혜민병원 뒤 </a:t>
            </a:r>
            <a:r>
              <a:rPr lang="en-US" altLang="ko-KR" sz="2000" b="1" dirty="0" err="1" smtClean="0"/>
              <a:t>gs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편의점 앞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일</a:t>
            </a:r>
            <a:r>
              <a:rPr lang="ko-KR" altLang="en-US" sz="2000" b="1" dirty="0"/>
              <a:t>시</a:t>
            </a:r>
            <a:r>
              <a:rPr lang="en-US" altLang="ko-KR" sz="2000" b="1" dirty="0" smtClean="0"/>
              <a:t>: 2010</a:t>
            </a:r>
            <a:r>
              <a:rPr lang="ko-KR" altLang="en-US" sz="2000" b="1" dirty="0" smtClean="0"/>
              <a:t>년 </a:t>
            </a:r>
            <a:r>
              <a:rPr lang="en-US" altLang="ko-KR" sz="2000" b="1" dirty="0" smtClean="0"/>
              <a:t>8</a:t>
            </a:r>
            <a:r>
              <a:rPr lang="ko-KR" altLang="en-US" sz="2000" b="1" dirty="0" smtClean="0"/>
              <a:t>월 </a:t>
            </a:r>
            <a:r>
              <a:rPr lang="en-US" altLang="ko-KR" sz="2000" b="1" dirty="0" smtClean="0"/>
              <a:t>15</a:t>
            </a:r>
            <a:r>
              <a:rPr lang="ko-KR" altLang="en-US" sz="2000" b="1" dirty="0" smtClean="0"/>
              <a:t>일 오전 </a:t>
            </a:r>
            <a:r>
              <a:rPr lang="en-US" altLang="ko-KR" sz="2000" b="1" dirty="0" smtClean="0"/>
              <a:t>9</a:t>
            </a:r>
            <a:r>
              <a:rPr lang="ko-KR" altLang="en-US" sz="2000" b="1" dirty="0" smtClean="0"/>
              <a:t>시 </a:t>
            </a:r>
            <a:r>
              <a:rPr lang="en-US" altLang="ko-KR" sz="2000" b="1" dirty="0" smtClean="0"/>
              <a:t>30</a:t>
            </a:r>
            <a:r>
              <a:rPr lang="ko-KR" altLang="en-US" sz="2000" b="1" dirty="0" smtClean="0"/>
              <a:t>분경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성</a:t>
            </a:r>
            <a:r>
              <a:rPr lang="ko-KR" altLang="en-US" sz="2000" b="1" dirty="0"/>
              <a:t>별</a:t>
            </a:r>
            <a:r>
              <a:rPr lang="en-US" altLang="ko-KR" sz="2000" b="1" dirty="0" smtClean="0"/>
              <a:t>:</a:t>
            </a:r>
            <a:r>
              <a:rPr lang="ko-KR" altLang="en-US" sz="2000" b="1" dirty="0" smtClean="0"/>
              <a:t>여자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특</a:t>
            </a:r>
            <a:r>
              <a:rPr lang="ko-KR" altLang="en-US" sz="2000" b="1" dirty="0"/>
              <a:t>징</a:t>
            </a:r>
            <a:r>
              <a:rPr lang="en-US" altLang="ko-KR" sz="2000" b="1" dirty="0" smtClean="0"/>
              <a:t>: </a:t>
            </a:r>
            <a:r>
              <a:rPr lang="ko-KR" altLang="en-US" sz="2000" b="1" dirty="0" err="1" smtClean="0"/>
              <a:t>눈물자국있고</a:t>
            </a:r>
            <a:r>
              <a:rPr lang="ko-KR" altLang="en-US" sz="2000" b="1" dirty="0" smtClean="0"/>
              <a:t> 이마에 조그마한 혹 있음</a:t>
            </a:r>
            <a:endParaRPr lang="en-US" altLang="ko-KR" sz="2000" b="1" dirty="0" smtClean="0"/>
          </a:p>
          <a:p>
            <a:r>
              <a:rPr lang="en-US" altLang="ko-KR" sz="2000" b="1" dirty="0"/>
              <a:t> </a:t>
            </a:r>
            <a:r>
              <a:rPr lang="en-US" altLang="ko-KR" sz="2000" b="1" dirty="0" smtClean="0"/>
              <a:t>          </a:t>
            </a:r>
            <a:r>
              <a:rPr lang="ko-KR" altLang="en-US" sz="2000" b="1" dirty="0" smtClean="0"/>
              <a:t>부정교합</a:t>
            </a:r>
            <a:r>
              <a:rPr lang="en-US" altLang="ko-KR" sz="2000" b="1" dirty="0" smtClean="0"/>
              <a:t>. </a:t>
            </a:r>
            <a:r>
              <a:rPr lang="ko-KR" altLang="en-US" sz="2000" b="1" dirty="0" err="1" smtClean="0"/>
              <a:t>얼굴털이</a:t>
            </a:r>
            <a:r>
              <a:rPr lang="ko-KR" altLang="en-US" sz="2000" b="1" dirty="0" smtClean="0"/>
              <a:t> 조금 검음 </a:t>
            </a:r>
            <a:endParaRPr lang="en-US" altLang="ko-KR" sz="2000" b="1" dirty="0" smtClean="0"/>
          </a:p>
          <a:p>
            <a:r>
              <a:rPr lang="ko-KR" altLang="en-US" sz="2000" b="1" dirty="0" smtClean="0"/>
              <a:t>연락처</a:t>
            </a:r>
            <a:r>
              <a:rPr lang="en-US" altLang="ko-KR" sz="2000" b="1" dirty="0" smtClean="0"/>
              <a:t>:</a:t>
            </a:r>
            <a:r>
              <a:rPr lang="ko-KR" altLang="en-US" sz="2000" b="1" dirty="0" err="1" smtClean="0"/>
              <a:t>로엘병원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02-457-8575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    010-8864-7510</a:t>
            </a:r>
            <a:endParaRPr lang="en-US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45</Words>
  <Application>Microsoft Office PowerPoint</Application>
  <PresentationFormat>화면 슬라이드 쇼(4:3)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주인을 찾습니다.</vt:lpstr>
    </vt:vector>
  </TitlesOfParts>
  <Company>HDCorea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주인을 찾습니다.</dc:title>
  <dc:creator>함은경</dc:creator>
  <cp:lastModifiedBy>함은경</cp:lastModifiedBy>
  <cp:revision>3</cp:revision>
  <dcterms:created xsi:type="dcterms:W3CDTF">2010-08-15T06:02:17Z</dcterms:created>
  <dcterms:modified xsi:type="dcterms:W3CDTF">2010-08-15T06:15:06Z</dcterms:modified>
</cp:coreProperties>
</file>